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2C939FE5-53DA-4726-8450-0621C852ECB4}" type="datetimeFigureOut">
              <a:rPr lang="en-US" smtClean="0"/>
              <a:pPr/>
              <a:t>5/1/2009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B7DC724-606B-4FEB-85B5-9A0F44DFD3C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939FE5-53DA-4726-8450-0621C852ECB4}" type="datetimeFigureOut">
              <a:rPr lang="en-US" smtClean="0"/>
              <a:pPr/>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DC724-606B-4FEB-85B5-9A0F44DFD3C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939FE5-53DA-4726-8450-0621C852ECB4}" type="datetimeFigureOut">
              <a:rPr lang="en-US" smtClean="0"/>
              <a:pPr/>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7DC724-606B-4FEB-85B5-9A0F44DFD3C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2C939FE5-53DA-4726-8450-0621C852ECB4}" type="datetimeFigureOut">
              <a:rPr lang="en-US" smtClean="0"/>
              <a:pPr/>
              <a:t>5/1/2009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B7DC724-606B-4FEB-85B5-9A0F44DFD3C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2C939FE5-53DA-4726-8450-0621C852ECB4}" type="datetimeFigureOut">
              <a:rPr lang="en-US" smtClean="0"/>
              <a:pPr/>
              <a:t>5/1/2009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B7DC724-606B-4FEB-85B5-9A0F44DFD3C7}"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2C939FE5-53DA-4726-8450-0621C852ECB4}" type="datetimeFigureOut">
              <a:rPr lang="en-US" smtClean="0"/>
              <a:pPr/>
              <a:t>5/1/2009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B7DC724-606B-4FEB-85B5-9A0F44DFD3C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2C939FE5-53DA-4726-8450-0621C852ECB4}" type="datetimeFigureOut">
              <a:rPr lang="en-US" smtClean="0"/>
              <a:pPr/>
              <a:t>5/1/2009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B7DC724-606B-4FEB-85B5-9A0F44DFD3C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C939FE5-53DA-4726-8450-0621C852ECB4}" type="datetimeFigureOut">
              <a:rPr lang="en-US" smtClean="0"/>
              <a:pPr/>
              <a:t>5/1/2009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7DC724-606B-4FEB-85B5-9A0F44DFD3C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2C939FE5-53DA-4726-8450-0621C852ECB4}" type="datetimeFigureOut">
              <a:rPr lang="en-US" smtClean="0"/>
              <a:pPr/>
              <a:t>5/1/2009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B7DC724-606B-4FEB-85B5-9A0F44DFD3C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2C939FE5-53DA-4726-8450-0621C852ECB4}" type="datetimeFigureOut">
              <a:rPr lang="en-US" smtClean="0"/>
              <a:pPr/>
              <a:t>5/1/2009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B7DC724-606B-4FEB-85B5-9A0F44DFD3C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2C939FE5-53DA-4726-8450-0621C852ECB4}" type="datetimeFigureOut">
              <a:rPr lang="en-US" smtClean="0"/>
              <a:pPr/>
              <a:t>5/1/2009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B7DC724-606B-4FEB-85B5-9A0F44DFD3C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C939FE5-53DA-4726-8450-0621C852ECB4}" type="datetimeFigureOut">
              <a:rPr lang="en-US" smtClean="0"/>
              <a:pPr/>
              <a:t>5/1/2009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B7DC724-606B-4FEB-85B5-9A0F44DFD3C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Hydrogen and Fuel Cells</a:t>
            </a:r>
            <a:endParaRPr lang="en-US" dirty="0"/>
          </a:p>
        </p:txBody>
      </p:sp>
      <p:sp>
        <p:nvSpPr>
          <p:cNvPr id="3" name="Subtitle 2"/>
          <p:cNvSpPr>
            <a:spLocks noGrp="1"/>
          </p:cNvSpPr>
          <p:nvPr>
            <p:ph type="subTitle" idx="1"/>
          </p:nvPr>
        </p:nvSpPr>
        <p:spPr/>
        <p:txBody>
          <a:bodyPr>
            <a:normAutofit lnSpcReduction="10000"/>
          </a:bodyPr>
          <a:lstStyle/>
          <a:p>
            <a:r>
              <a:rPr lang="en-US" dirty="0" smtClean="0"/>
              <a:t>By: Ashley </a:t>
            </a:r>
            <a:r>
              <a:rPr lang="en-US" dirty="0" err="1" smtClean="0"/>
              <a:t>Catrone</a:t>
            </a:r>
            <a:endParaRPr lang="en-US" dirty="0" smtClean="0"/>
          </a:p>
          <a:p>
            <a:r>
              <a:rPr lang="en-US" dirty="0" smtClean="0"/>
              <a:t>Vanessa </a:t>
            </a:r>
            <a:r>
              <a:rPr lang="en-US" dirty="0" err="1" smtClean="0"/>
              <a:t>Ritsick</a:t>
            </a:r>
            <a:endParaRPr lang="en-US" dirty="0" smtClean="0"/>
          </a:p>
          <a:p>
            <a:r>
              <a:rPr lang="en-US" dirty="0" err="1" smtClean="0"/>
              <a:t>Chandel</a:t>
            </a:r>
            <a:r>
              <a:rPr lang="en-US" dirty="0" smtClean="0"/>
              <a:t> </a:t>
            </a:r>
            <a:r>
              <a:rPr lang="en-US" dirty="0" err="1" smtClean="0"/>
              <a:t>Delucca</a:t>
            </a:r>
            <a:endParaRPr lang="en-US" dirty="0" smtClean="0"/>
          </a:p>
          <a:p>
            <a:r>
              <a:rPr lang="en-US" dirty="0" smtClean="0"/>
              <a:t>&amp; Sarah Smith</a:t>
            </a:r>
            <a:endParaRPr lang="en-US"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work?</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fuel cell is an electrochemical energy conversion device.</a:t>
            </a:r>
          </a:p>
          <a:p>
            <a:r>
              <a:rPr lang="en-US" dirty="0" smtClean="0"/>
              <a:t> A fuel cell converts the chemicals hydrogen and oxygen into water, and in the process it produces electricity.</a:t>
            </a:r>
          </a:p>
          <a:p>
            <a:r>
              <a:rPr lang="en-US" dirty="0" smtClean="0"/>
              <a:t>We are all </a:t>
            </a:r>
            <a:r>
              <a:rPr lang="en-US" dirty="0" err="1" smtClean="0"/>
              <a:t>farmiliar</a:t>
            </a:r>
            <a:r>
              <a:rPr lang="en-US" dirty="0" smtClean="0"/>
              <a:t> with batteries, they are electrochemical devices.</a:t>
            </a:r>
          </a:p>
          <a:p>
            <a:r>
              <a:rPr lang="en-US" dirty="0" smtClean="0"/>
              <a:t> A battery has all of its chemicals stored inside, and it converts those chemicals into electricity too. This means that a battery eventually goes dead and you either throw it away or recharge it.</a:t>
            </a:r>
          </a:p>
          <a:p>
            <a:endParaRPr lang="en-US" dirty="0"/>
          </a:p>
        </p:txBody>
      </p:sp>
    </p:spTree>
  </p:cSld>
  <p:clrMapOvr>
    <a:masterClrMapping/>
  </p:clrMapOvr>
  <p:transition>
    <p:push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Costs and Availability</a:t>
            </a:r>
            <a:endParaRPr lang="en-US" dirty="0"/>
          </a:p>
        </p:txBody>
      </p:sp>
      <p:sp>
        <p:nvSpPr>
          <p:cNvPr id="3" name="Content Placeholder 2"/>
          <p:cNvSpPr>
            <a:spLocks noGrp="1"/>
          </p:cNvSpPr>
          <p:nvPr>
            <p:ph idx="1"/>
          </p:nvPr>
        </p:nvSpPr>
        <p:spPr/>
        <p:txBody>
          <a:bodyPr/>
          <a:lstStyle/>
          <a:p>
            <a:r>
              <a:rPr lang="en-US" dirty="0" smtClean="0"/>
              <a:t>Statistical data for fuel cell vehicles that are operated under controlled, real-world conditions are very limited and often </a:t>
            </a:r>
            <a:r>
              <a:rPr lang="en-US" dirty="0" smtClean="0"/>
              <a:t>proprietary.</a:t>
            </a:r>
          </a:p>
          <a:p>
            <a:r>
              <a:rPr lang="en-US" dirty="0" smtClean="0"/>
              <a:t>Current </a:t>
            </a:r>
            <a:r>
              <a:rPr lang="en-US" dirty="0" smtClean="0"/>
              <a:t>technology does not provide reasonable cost and volume for transportation or stationary </a:t>
            </a:r>
            <a:r>
              <a:rPr lang="en-US" dirty="0" smtClean="0"/>
              <a:t>applications.</a:t>
            </a:r>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is it being used now?</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About 9 million metric </a:t>
            </a:r>
            <a:r>
              <a:rPr lang="en-US" dirty="0" err="1" smtClean="0"/>
              <a:t>tonnes</a:t>
            </a:r>
            <a:r>
              <a:rPr lang="en-US" dirty="0" smtClean="0"/>
              <a:t> of hydrogen are produced in the United States today, enough to power 20-30 million cars or 5-8 million homes. Nearly all of this hydrogen is used by industry in refining, treating metals, and processing foods. Most of this hydrogen is produced in just three states: California, Louisiana, and Texas. </a:t>
            </a:r>
            <a:endParaRPr lang="en-US" dirty="0" smtClean="0"/>
          </a:p>
          <a:p>
            <a:r>
              <a:rPr lang="en-US" dirty="0" smtClean="0"/>
              <a:t>Hydrogen fuel cells (batteries) make electricity. They are very efficient, but expensive to build. Small fuel cells can power electric cars. Large fuel cells can provide electricity in out of the way places with no power lines.</a:t>
            </a:r>
            <a:endParaRPr lang="en-US" dirty="0" smtClean="0"/>
          </a:p>
          <a:p>
            <a:pPr>
              <a:buNone/>
            </a:pPr>
            <a:endParaRPr lang="en-US" dirty="0"/>
          </a:p>
        </p:txBody>
      </p:sp>
    </p:spTree>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 Concerns</a:t>
            </a:r>
            <a:endParaRPr lang="en-US" dirty="0"/>
          </a:p>
        </p:txBody>
      </p:sp>
      <p:sp>
        <p:nvSpPr>
          <p:cNvPr id="3" name="Content Placeholder 2"/>
          <p:cNvSpPr>
            <a:spLocks noGrp="1"/>
          </p:cNvSpPr>
          <p:nvPr>
            <p:ph idx="1"/>
          </p:nvPr>
        </p:nvSpPr>
        <p:spPr/>
        <p:txBody>
          <a:bodyPr/>
          <a:lstStyle/>
          <a:p>
            <a:r>
              <a:rPr lang="en-US" dirty="0" smtClean="0"/>
              <a:t>New infrastructure </a:t>
            </a:r>
          </a:p>
          <a:p>
            <a:r>
              <a:rPr lang="en-US" dirty="0" smtClean="0"/>
              <a:t>Coal Mining Impacts</a:t>
            </a:r>
          </a:p>
          <a:p>
            <a:r>
              <a:rPr lang="en-US" dirty="0" smtClean="0"/>
              <a:t>Fossil Emissions</a:t>
            </a:r>
          </a:p>
          <a:p>
            <a:r>
              <a:rPr lang="en-US" dirty="0" smtClean="0"/>
              <a:t>Hydrogen Emissions</a:t>
            </a:r>
            <a:endParaRPr lang="en-US" dirty="0" smtClean="0"/>
          </a:p>
          <a:p>
            <a:r>
              <a:rPr lang="en-US" dirty="0" smtClean="0"/>
              <a:t>Vehicle technology pathways</a:t>
            </a:r>
            <a:endParaRPr lang="en-US" dirty="0"/>
          </a:p>
        </p:txBody>
      </p:sp>
    </p:spTree>
  </p:cSld>
  <p:clrMapOvr>
    <a:masterClrMapping/>
  </p:clrMapOvr>
  <p:transition>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34</TotalTime>
  <Words>246</Words>
  <Application>Microsoft Office PowerPoint</Application>
  <PresentationFormat>On-screen Show (4:3)</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Hydrogen and Fuel Cells</vt:lpstr>
      <vt:lpstr>How does it work?</vt:lpstr>
      <vt:lpstr>Costs and Availability</vt:lpstr>
      <vt:lpstr>Where is it being used now?</vt:lpstr>
      <vt:lpstr>Environment Concerns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Hydrogen and Fuel Cells</dc:title>
  <dc:creator> </dc:creator>
  <cp:lastModifiedBy> </cp:lastModifiedBy>
  <cp:revision>5</cp:revision>
  <dcterms:created xsi:type="dcterms:W3CDTF">2009-04-29T14:05:15Z</dcterms:created>
  <dcterms:modified xsi:type="dcterms:W3CDTF">2009-05-01T13:59:15Z</dcterms:modified>
</cp:coreProperties>
</file>